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3" r:id="rId9"/>
    <p:sldId id="268" r:id="rId10"/>
    <p:sldId id="264" r:id="rId11"/>
    <p:sldId id="269" r:id="rId12"/>
    <p:sldId id="265" r:id="rId13"/>
    <p:sldId id="270" r:id="rId14"/>
    <p:sldId id="26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14B780-720A-4319-BD33-18B23A288CDF}">
  <a:tblStyle styleId="{7414B780-720A-4319-BD33-18B23A288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5706" autoAdjust="0"/>
  </p:normalViewPr>
  <p:slideViewPr>
    <p:cSldViewPr snapToGrid="0">
      <p:cViewPr>
        <p:scale>
          <a:sx n="125" d="100"/>
          <a:sy n="125" d="100"/>
        </p:scale>
        <p:origin x="379" y="-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c738376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c738376f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209028d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209028df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 explanation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209028df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209028df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209028df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209028df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attention mechanism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209028df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209028df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09028df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09028df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c738376f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c738376f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c738376f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c738376f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c738376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c738376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94050"/>
            <a:ext cx="8520600" cy="13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 dirty="0"/>
              <a:t>Show, Attend and Tell: Neural Image Caption Generation with Visual Attention</a:t>
            </a:r>
            <a:endParaRPr sz="35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077380"/>
            <a:ext cx="85206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       Kelvin Xu                         Jimmy Lei Ba 	  Ryan Kiros 	      Kyunghyun Cho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University of Montreal     University of Toronto       University of Toronto         University of Montreal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   Aaron Courville 	   Ruslan Salakhutdinov          Richard S. Zemel                  Yoshua Bengio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University of Montreal   University of Toronto        University of Toronto	 University of Montreal	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4A1E2-E825-A15E-9067-6F98BE0B3413}"/>
              </a:ext>
            </a:extLst>
          </p:cNvPr>
          <p:cNvSpPr txBox="1"/>
          <p:nvPr/>
        </p:nvSpPr>
        <p:spPr>
          <a:xfrm>
            <a:off x="6798091" y="3868428"/>
            <a:ext cx="2345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Ayush Patel</a:t>
            </a:r>
          </a:p>
          <a:p>
            <a:r>
              <a:rPr lang="en-US" dirty="0"/>
              <a:t>Kush </a:t>
            </a:r>
            <a:r>
              <a:rPr lang="en-US" dirty="0" err="1"/>
              <a:t>Suryavanshi</a:t>
            </a:r>
            <a:endParaRPr lang="en-US" dirty="0"/>
          </a:p>
          <a:p>
            <a:r>
              <a:rPr lang="en-US" dirty="0"/>
              <a:t>Spandan Maaheshwari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13900"/>
            <a:ext cx="8520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Results</a:t>
            </a:r>
            <a:endParaRPr sz="2700"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l="943" t="2123" r="795" b="1360"/>
          <a:stretch/>
        </p:blipFill>
        <p:spPr>
          <a:xfrm>
            <a:off x="196950" y="760213"/>
            <a:ext cx="5196475" cy="2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25" y="3261450"/>
            <a:ext cx="3867824" cy="17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356863" y="1660663"/>
            <a:ext cx="19359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Inception V3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693075" y="3775873"/>
            <a:ext cx="1647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VGG19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DCF3-977A-4E19-C983-BB99ADD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303131"/>
            <a:ext cx="8520600" cy="841800"/>
          </a:xfrm>
        </p:spPr>
        <p:txBody>
          <a:bodyPr/>
          <a:lstStyle/>
          <a:p>
            <a:r>
              <a:rPr lang="en-US" dirty="0"/>
              <a:t>Original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64663-912A-DBAF-F1FE-665C6AD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14" y="1406285"/>
            <a:ext cx="4899971" cy="32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1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113900"/>
            <a:ext cx="8520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Results</a:t>
            </a:r>
            <a:endParaRPr sz="27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100"/>
            <a:ext cx="8811926" cy="21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9850"/>
            <a:ext cx="8790539" cy="21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D690-EB92-A9A8-9801-720AD6DF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713"/>
            <a:ext cx="8520600" cy="841800"/>
          </a:xfrm>
        </p:spPr>
        <p:txBody>
          <a:bodyPr/>
          <a:lstStyle/>
          <a:p>
            <a:r>
              <a:rPr lang="en-US" dirty="0"/>
              <a:t>Original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FC43E-4FFF-4082-B382-F97A5810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98" y="1479161"/>
            <a:ext cx="4974404" cy="33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1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Comparison</a:t>
            </a:r>
            <a:endParaRPr/>
          </a:p>
        </p:txBody>
      </p:sp>
      <p:graphicFrame>
        <p:nvGraphicFramePr>
          <p:cNvPr id="133" name="Google Shape;133;p23"/>
          <p:cNvGraphicFramePr/>
          <p:nvPr>
            <p:extLst>
              <p:ext uri="{D42A27DB-BD31-4B8C-83A1-F6EECF244321}">
                <p14:modId xmlns:p14="http://schemas.microsoft.com/office/powerpoint/2010/main" val="820499351"/>
              </p:ext>
            </p:extLst>
          </p:nvPr>
        </p:nvGraphicFramePr>
        <p:xfrm>
          <a:off x="952500" y="2328172"/>
          <a:ext cx="7239000" cy="1188630"/>
        </p:xfrm>
        <a:graphic>
          <a:graphicData uri="http://schemas.openxmlformats.org/drawingml/2006/table">
            <a:tbl>
              <a:tblPr>
                <a:noFill/>
                <a:tableStyleId>{7414B780-720A-4319-BD33-18B23A288CDF}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BLUE-2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BLUE-3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BLUE-4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METEOR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Inception V3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10.04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050" y="153225"/>
            <a:ext cx="5230750" cy="20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532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98" y="2375125"/>
            <a:ext cx="4762374" cy="240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 flipH="1">
            <a:off x="5273475" y="2084375"/>
            <a:ext cx="1750200" cy="1540500"/>
          </a:xfrm>
          <a:prstGeom prst="curvedConnector3">
            <a:avLst>
              <a:gd name="adj1" fmla="val 82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4"/>
          <p:cNvCxnSpPr>
            <a:stCxn id="62" idx="3"/>
            <a:endCxn id="62" idx="3"/>
          </p:cNvCxnSpPr>
          <p:nvPr/>
        </p:nvCxnSpPr>
        <p:spPr>
          <a:xfrm>
            <a:off x="5273372" y="357688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082238" y="3518463"/>
            <a:ext cx="20227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060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vector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00" y="947813"/>
            <a:ext cx="18097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900" y="1462000"/>
            <a:ext cx="16859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439" y="2158625"/>
            <a:ext cx="4967125" cy="2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78000" y="66725"/>
            <a:ext cx="8520600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Attention mechanism</a:t>
            </a:r>
            <a:endParaRPr sz="27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" y="471725"/>
            <a:ext cx="6244549" cy="18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00" y="2571750"/>
            <a:ext cx="5455100" cy="1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488" y="912550"/>
            <a:ext cx="28860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675" y="3186550"/>
            <a:ext cx="3262475" cy="5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66750" y="184675"/>
            <a:ext cx="8520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Experimentation Results</a:t>
            </a:r>
            <a:endParaRPr sz="27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2875"/>
            <a:ext cx="8839201" cy="370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113900"/>
            <a:ext cx="8520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Results</a:t>
            </a:r>
            <a:endParaRPr sz="270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8941"/>
          <a:stretch/>
        </p:blipFill>
        <p:spPr>
          <a:xfrm>
            <a:off x="311700" y="914400"/>
            <a:ext cx="4583125" cy="20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200" y="3208174"/>
            <a:ext cx="3926332" cy="18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740413" y="1682738"/>
            <a:ext cx="19359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Inception V3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779750" y="3872198"/>
            <a:ext cx="1647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VGG19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5E37-6307-1C66-0631-F22C88C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53904"/>
            <a:ext cx="8520600" cy="841800"/>
          </a:xfrm>
        </p:spPr>
        <p:txBody>
          <a:bodyPr/>
          <a:lstStyle/>
          <a:p>
            <a:r>
              <a:rPr lang="en-US" dirty="0"/>
              <a:t>Original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9EE90-9322-9C11-8E7D-A34258E9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8" y="1324304"/>
            <a:ext cx="4844941" cy="33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13900"/>
            <a:ext cx="8520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Results</a:t>
            </a:r>
            <a:endParaRPr sz="2700"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205"/>
          <a:stretch/>
        </p:blipFill>
        <p:spPr>
          <a:xfrm>
            <a:off x="240175" y="589700"/>
            <a:ext cx="4113176" cy="23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30157"/>
          <a:stretch/>
        </p:blipFill>
        <p:spPr>
          <a:xfrm>
            <a:off x="2880000" y="3164875"/>
            <a:ext cx="6000626" cy="16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605563" y="1612375"/>
            <a:ext cx="19359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Inception V3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912875" y="3749673"/>
            <a:ext cx="1647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VGG19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3441-E3B3-7EB0-C30D-3BC2B944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312946"/>
            <a:ext cx="8520600" cy="841800"/>
          </a:xfrm>
        </p:spPr>
        <p:txBody>
          <a:bodyPr/>
          <a:lstStyle/>
          <a:p>
            <a:r>
              <a:rPr lang="en-US" dirty="0"/>
              <a:t>Original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C6CA7-E34B-8D10-7F63-AC2F60C5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63" y="1292772"/>
            <a:ext cx="5306673" cy="353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011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134</Words>
  <Application>Microsoft Office PowerPoint</Application>
  <PresentationFormat>On-screen Show (16:9)</PresentationFormat>
  <Paragraphs>49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Show, Attend and Tell: Neural Image Caption Generation with Visual Attention</vt:lpstr>
      <vt:lpstr>Model architecture</vt:lpstr>
      <vt:lpstr>Context vector</vt:lpstr>
      <vt:lpstr>Attention mechanism</vt:lpstr>
      <vt:lpstr>Experimentation Results</vt:lpstr>
      <vt:lpstr>Implementation Results</vt:lpstr>
      <vt:lpstr>Original Image</vt:lpstr>
      <vt:lpstr>Implementation Results</vt:lpstr>
      <vt:lpstr>Original Image</vt:lpstr>
      <vt:lpstr>Implementation Results</vt:lpstr>
      <vt:lpstr>Original Image</vt:lpstr>
      <vt:lpstr>Implementation Results</vt:lpstr>
      <vt:lpstr>Original Image</vt:lpstr>
      <vt:lpstr>Metric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Show, Attend and Tell: Neural Image Caption Generation with Visual Attention</dc:title>
  <cp:lastModifiedBy>Ayush Patel</cp:lastModifiedBy>
  <cp:revision>4</cp:revision>
  <dcterms:modified xsi:type="dcterms:W3CDTF">2023-12-06T02:06:52Z</dcterms:modified>
</cp:coreProperties>
</file>